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480" y="-58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March 8,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The use of music in Holocaust education for  secondary school students (Jewish and non-Jewish)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Thursday, March 03,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What was the purpose for using music in your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27    Skipped: 20</a:t>
            </a:r>
          </a:p>
        </p:txBody>
      </p:sp>
      <p:pic>
        <p:nvPicPr>
          <p:cNvPr id="4" name="Picture 3" descr="table8865869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0661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Wednesday, December 02, 2015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403" y="2334751"/>
            <a:ext cx="8229600" cy="857250"/>
          </a:xfrm>
        </p:spPr>
        <p:txBody>
          <a:bodyPr/>
          <a:lstStyle/>
          <a:p>
            <a:r>
              <a:t>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40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Was the class in a Jewish or non-Jewish educational setting?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45    Skipped: 2</a:t>
            </a:r>
          </a:p>
        </p:txBody>
      </p:sp>
      <p:pic>
        <p:nvPicPr>
          <p:cNvPr id="4" name="Picture 3" descr="chart8865818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Was the class in a Jewish or non-Jewish educational setting?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45    Skipped: 2</a:t>
            </a:r>
          </a:p>
        </p:txBody>
      </p:sp>
      <p:pic>
        <p:nvPicPr>
          <p:cNvPr id="4" name="Picture 3" descr="table8865818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Was music used in your Holocaust curriculum? (If not, you may click through and click "Done”.)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44    Skipped: 3</a:t>
            </a:r>
          </a:p>
        </p:txBody>
      </p:sp>
      <p:pic>
        <p:nvPicPr>
          <p:cNvPr id="4" name="Picture 3" descr="chart8865829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Was music used in your Holocaust curriculum? (If not, you may click through and click "Done”.)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44    Skipped: 3</a:t>
            </a:r>
          </a:p>
        </p:txBody>
      </p:sp>
      <p:pic>
        <p:nvPicPr>
          <p:cNvPr id="4" name="Picture 3" descr="table8865829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If music was used in your Holocaust curriculum, what type was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28    Skipped: 19</a:t>
            </a:r>
          </a:p>
        </p:txBody>
      </p:sp>
      <p:pic>
        <p:nvPicPr>
          <p:cNvPr id="4" name="Picture 3" descr="chart88658500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If music was used in your Holocaust curriculum, what type was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28    Skipped: 19</a:t>
            </a:r>
          </a:p>
        </p:txBody>
      </p:sp>
      <p:pic>
        <p:nvPicPr>
          <p:cNvPr id="4" name="Picture 3" descr="table88658500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4855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What was the purpose for using music in your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27    Skipped: 20</a:t>
            </a:r>
          </a:p>
        </p:txBody>
      </p:sp>
      <p:pic>
        <p:nvPicPr>
          <p:cNvPr id="4" name="Picture 3" descr="chart8865869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5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286</TotalTime>
  <Words>190</Words>
  <Application>Microsoft Office PowerPoint</Application>
  <PresentationFormat>On-screen Show (16:9)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SM-template-20140529</vt:lpstr>
      <vt:lpstr>Data slides</vt:lpstr>
      <vt:lpstr>Response Summary</vt:lpstr>
      <vt:lpstr>PowerPoint Presentation</vt:lpstr>
      <vt:lpstr>47</vt:lpstr>
      <vt:lpstr>Q1: Was the class in a Jewish or non-Jewish educational setting?</vt:lpstr>
      <vt:lpstr>Q1: Was the class in a Jewish or non-Jewish educational setting?</vt:lpstr>
      <vt:lpstr>Q2: Was music used in your Holocaust curriculum? (If not, you may click through and click "Done”.)</vt:lpstr>
      <vt:lpstr>Q2: Was music used in your Holocaust curriculum? (If not, you may click through and click "Done”.)</vt:lpstr>
      <vt:lpstr>Q3: If music was used in your Holocaust curriculum, what type was used?</vt:lpstr>
      <vt:lpstr>Q3: If music was used in your Holocaust curriculum, what type was used?</vt:lpstr>
      <vt:lpstr>Q4: What was the purpose for using music in your course?</vt:lpstr>
      <vt:lpstr>Q4: What was the purpose for using music in your course?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Daniel Gale</cp:lastModifiedBy>
  <cp:revision>42</cp:revision>
  <dcterms:created xsi:type="dcterms:W3CDTF">2014-01-30T23:18:11Z</dcterms:created>
  <dcterms:modified xsi:type="dcterms:W3CDTF">2016-03-09T02:05:48Z</dcterms:modified>
</cp:coreProperties>
</file>